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</p:sldIdLst>
  <p:sldSz cx="18288000" cy="10287000"/>
  <p:notesSz cx="6858000" cy="9144000"/>
  <p:embeddedFontLst>
    <p:embeddedFont>
      <p:font typeface="Glass Antiqua" charset="1" panose="02000506000000020004"/>
      <p:regular r:id="rId6"/>
    </p:embeddedFont>
    <p:embeddedFont>
      <p:font typeface="Josefin Sans" charset="1" panose="00000000000000000000"/>
      <p:regular r:id="rId7"/>
    </p:embeddedFont>
    <p:embeddedFont>
      <p:font typeface="Josefin Sans Bold" charset="1" panose="00000000000000000000"/>
      <p:regular r:id="rId8"/>
    </p:embeddedFont>
    <p:embeddedFont>
      <p:font typeface="Josefin Sans Italics" charset="1" panose="00000000000000000000"/>
      <p:regular r:id="rId9"/>
    </p:embeddedFont>
    <p:embeddedFont>
      <p:font typeface="Josefin Sans Bold Italics" charset="1" panose="00000000000000000000"/>
      <p:regular r:id="rId10"/>
    </p:embeddedFont>
    <p:embeddedFont>
      <p:font typeface="Arimo" charset="1" panose="020B0604020202020204"/>
      <p:regular r:id="rId11"/>
    </p:embeddedFont>
    <p:embeddedFont>
      <p:font typeface="Arimo Bold" charset="1" panose="020B0704020202020204"/>
      <p:regular r:id="rId12"/>
    </p:embeddedFont>
    <p:embeddedFont>
      <p:font typeface="Arimo Italics" charset="1" panose="020B0604020202090204"/>
      <p:regular r:id="rId13"/>
    </p:embeddedFont>
    <p:embeddedFont>
      <p:font typeface="Arimo Bold Italics" charset="1" panose="020B0704020202090204"/>
      <p:regular r:id="rId14"/>
    </p:embeddedFont>
    <p:embeddedFont>
      <p:font typeface="Josefin Sans Bold" charset="1" panose="00000800000000000000"/>
      <p:regular r:id="rId15"/>
    </p:embeddedFont>
    <p:embeddedFont>
      <p:font typeface="Josefin Sans Bold Italics" charset="1" panose="00000800000000000000"/>
      <p:regular r:id="rId16"/>
    </p:embeddedFont>
    <p:embeddedFont>
      <p:font typeface="Josefin Sans Regular" charset="1" panose="00000500000000000000"/>
      <p:regular r:id="rId17"/>
    </p:embeddedFont>
    <p:embeddedFont>
      <p:font typeface="Josefin Sans Regular Bold" charset="1" panose="00000700000000000000"/>
      <p:regular r:id="rId18"/>
    </p:embeddedFont>
    <p:embeddedFont>
      <p:font typeface="Josefin Sans Regular Italics" charset="1" panose="00000500000000000000"/>
      <p:regular r:id="rId19"/>
    </p:embeddedFont>
    <p:embeddedFont>
      <p:font typeface="Josefin Sans Regular Bold Italics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02445" y="4357586"/>
            <a:ext cx="8217084" cy="2801584"/>
            <a:chOff x="0" y="0"/>
            <a:chExt cx="10956112" cy="373544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04775"/>
              <a:ext cx="10956112" cy="18972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34"/>
                </a:lnSpc>
              </a:pPr>
              <a:r>
                <a:rPr lang="en-US" sz="6700">
                  <a:solidFill>
                    <a:srgbClr val="F7B4A7"/>
                  </a:solidFill>
                  <a:latin typeface="Josefin Sans Bold Bold"/>
                </a:rPr>
                <a:t>SMART CHAIR</a:t>
              </a:r>
            </a:p>
            <a:p>
              <a:pPr>
                <a:lnSpc>
                  <a:spcPts val="4080"/>
                </a:lnSpc>
              </a:pPr>
              <a:r>
                <a:rPr lang="en-US" sz="6700">
                  <a:solidFill>
                    <a:srgbClr val="F7B4A7"/>
                  </a:solidFill>
                  <a:latin typeface="Josefin Sans Bold Bold"/>
                </a:rPr>
                <a:t>         </a:t>
              </a:r>
              <a:r>
                <a:rPr lang="en-US" sz="4000">
                  <a:solidFill>
                    <a:srgbClr val="F7B4A7"/>
                  </a:solidFill>
                  <a:latin typeface="Josefin Sans Bold Bold"/>
                </a:rPr>
                <a:t>salud lumbar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71752"/>
              <a:ext cx="10956112" cy="763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Regular"/>
                </a:rPr>
                <a:t>GRUPO 10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789677" y="5143500"/>
            <a:ext cx="5607663" cy="560766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8902445" y="3989160"/>
            <a:ext cx="8217084" cy="3538436"/>
            <a:chOff x="0" y="0"/>
            <a:chExt cx="10956112" cy="47179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23825"/>
              <a:ext cx="10956112" cy="2863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159"/>
                </a:lnSpc>
              </a:pPr>
              <a:r>
                <a:rPr lang="en-US" sz="8000">
                  <a:solidFill>
                    <a:srgbClr val="F7B4A7"/>
                  </a:solidFill>
                  <a:latin typeface="Josefin Sans Bold Bold"/>
                </a:rPr>
                <a:t>No más dolor de espalda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56762"/>
              <a:ext cx="10956112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60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Regular"/>
                </a:rPr>
                <a:t>Pero ¿Y si no escucho la alarma?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81605" y="3584237"/>
            <a:ext cx="10746966" cy="614112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56087" y="747283"/>
            <a:ext cx="15375827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00"/>
              </a:lnSpc>
            </a:pPr>
            <a:r>
              <a:rPr lang="en-US" sz="8499">
                <a:solidFill>
                  <a:srgbClr val="F7B4A7"/>
                </a:solidFill>
                <a:latin typeface="Josefin Sans Bold Bold"/>
              </a:rPr>
              <a:t>¡Nos informará nuestras estadísticas en tiempo real!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-963412"/>
            <a:ext cx="4597438" cy="28420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551837" y="390596"/>
            <a:ext cx="2076668" cy="12762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138681" y="-2447996"/>
            <a:ext cx="3837986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994246" y="-3759204"/>
            <a:ext cx="5357753" cy="559158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465063" y="3065477"/>
            <a:ext cx="12250216" cy="6440644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228371" y="2364455"/>
            <a:ext cx="6276929" cy="4115688"/>
            <a:chOff x="0" y="0"/>
            <a:chExt cx="8369239" cy="548758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8369239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399">
                  <a:solidFill>
                    <a:srgbClr val="2B4B82"/>
                  </a:solidFill>
                  <a:latin typeface="Josefin Sans Bold Bold"/>
                </a:rPr>
                <a:t>Seamos más activos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226348"/>
              <a:ext cx="8369239" cy="2261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Josefin Sans Regular"/>
                </a:rPr>
                <a:t>En la aplicación, observamos el tiempo que llevamos sentados sin levantarnos de la silla, si este es mayor a una hora nos mostrará un mensaje motivándonos a ser activos..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4412505"/>
            <a:ext cx="50428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19"/>
              </a:lnSpc>
            </a:pPr>
            <a:r>
              <a:rPr lang="en-US" sz="8100">
                <a:solidFill>
                  <a:srgbClr val="F7B4A7"/>
                </a:solidFill>
                <a:latin typeface="Josefin Sans Bold Bold"/>
              </a:rPr>
              <a:t>DEMO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1748" t="0" r="43452" b="0"/>
          <a:stretch>
            <a:fillRect/>
          </a:stretch>
        </p:blipFill>
        <p:spPr>
          <a:xfrm flipH="false" flipV="false" rot="0">
            <a:off x="0" y="0"/>
            <a:ext cx="6912767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97063" y="1447000"/>
            <a:ext cx="9162237" cy="7393000"/>
            <a:chOff x="0" y="0"/>
            <a:chExt cx="12216316" cy="98573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2216316" cy="1319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399">
                  <a:solidFill>
                    <a:srgbClr val="2B4B82"/>
                  </a:solidFill>
                  <a:latin typeface="Josefin Sans Bold Bold"/>
                </a:rPr>
                <a:t>¿SMART CHAIR?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22103"/>
              <a:ext cx="12216316" cy="6620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994"/>
                </a:lnSpc>
              </a:pPr>
              <a:r>
                <a:rPr lang="en-US" sz="2700" spc="426">
                  <a:solidFill>
                    <a:srgbClr val="2B4B82"/>
                  </a:solidFill>
                  <a:latin typeface="Josefin Sans Regular"/>
                </a:rPr>
                <a:t>LA IDEA SURGE A PARTIR DEL RITMO DE VIDA MODERNO, EN EL CUAL UNA PERSONA ESTA CONSTANTEMENTE SENTADO REALIZANDO SUS ACTIVIDADES DIARIAS, YA SEA POR ESTUDIOS, TRABAJO, ENTRETENIMIENTO O INCLUSO COMUNICACION A DISTANCIA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51543"/>
              <a:ext cx="12216316" cy="6057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8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0430" y="2047076"/>
            <a:ext cx="8743570" cy="582540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532455" y="1682563"/>
            <a:ext cx="8008217" cy="678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10"/>
              </a:lnSpc>
            </a:pPr>
            <a:r>
              <a:rPr lang="en-US" sz="2733" spc="328">
                <a:solidFill>
                  <a:srgbClr val="94DDDE"/>
                </a:solidFill>
                <a:latin typeface="Josefin Sans Regular"/>
              </a:rPr>
              <a:t>PERMANECER SENTADO MUCHO TIEMPO Y SIN NINGUN CONTROL PUEDE OBTENER COMO RESULTADO COMPLICACIONES GRAVES QUE PUEDEN AFECTAR A LA SALUD.</a:t>
            </a:r>
          </a:p>
          <a:p>
            <a:pPr algn="just">
              <a:lnSpc>
                <a:spcPts val="4510"/>
              </a:lnSpc>
            </a:pPr>
          </a:p>
          <a:p>
            <a:pPr algn="just">
              <a:lnSpc>
                <a:spcPts val="4510"/>
              </a:lnSpc>
            </a:pPr>
            <a:r>
              <a:rPr lang="en-US" sz="2733" spc="328">
                <a:solidFill>
                  <a:srgbClr val="94DDDE"/>
                </a:solidFill>
                <a:latin typeface="Josefin Sans Regular"/>
              </a:rPr>
              <a:t>UNA MALA POSTURA AFEFCTA PRINCIPALMENTE A LA COLUMNA, SE PUEDEN DESARROLLAR VERTEBRAS HERNIADAS O DESPLAZAMIENTOS ANORMALES ENTRE LAS VERTEBRAS DE LA COLUMNA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20348" y="712171"/>
            <a:ext cx="3289448" cy="2057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760089" y="1317807"/>
            <a:ext cx="7101766" cy="8652664"/>
            <a:chOff x="0" y="0"/>
            <a:chExt cx="9469021" cy="115368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9469021" cy="9866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859"/>
                </a:lnSpc>
              </a:pPr>
              <a:r>
                <a:rPr lang="en-US" sz="7703">
                  <a:solidFill>
                    <a:srgbClr val="000000"/>
                  </a:solidFill>
                  <a:latin typeface="Glass Antiqua"/>
                </a:rPr>
                <a:t>Definitivamente un viaje al medico no es algo que deseamos y no hay mejor opción que prevenir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89549" y="10974667"/>
              <a:ext cx="9089924" cy="562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1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102" r="0" b="8102"/>
          <a:stretch>
            <a:fillRect/>
          </a:stretch>
        </p:blipFill>
        <p:spPr>
          <a:xfrm flipH="false" flipV="false" rot="0">
            <a:off x="0" y="0"/>
            <a:ext cx="8184311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413769" y="2521255"/>
            <a:ext cx="8247399" cy="7765745"/>
            <a:chOff x="0" y="0"/>
            <a:chExt cx="10996532" cy="103543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0996532" cy="78219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680"/>
                </a:lnSpc>
              </a:pPr>
              <a:r>
                <a:rPr lang="en-US" sz="6399">
                  <a:solidFill>
                    <a:srgbClr val="2B4B82"/>
                  </a:solidFill>
                  <a:latin typeface="Josefin Sans Bold Bold"/>
                </a:rPr>
                <a:t>Smart Chair permite, mediante innovacion tecnologica, prevenir comportamiento que puedan resultar dañinos a la salud.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438803"/>
              <a:ext cx="10996532" cy="56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799971"/>
              <a:ext cx="10996532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51762" y="1107504"/>
            <a:ext cx="3489749" cy="286159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0793" y="4342477"/>
            <a:ext cx="4618653" cy="4114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489768" y="1697239"/>
            <a:ext cx="9421378" cy="6760039"/>
            <a:chOff x="0" y="0"/>
            <a:chExt cx="12561837" cy="901338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338688"/>
              <a:ext cx="12380964" cy="6674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4B82"/>
                  </a:solidFill>
                  <a:latin typeface="Josefin Sans Regular"/>
                </a:rPr>
                <a:t>Modelo portatil, lo cual permite ser adaptado a cualquier silla y en cualquier lugar.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4B82"/>
                  </a:solidFill>
                  <a:latin typeface="Josefin Sans Regular"/>
                </a:rPr>
                <a:t>El modelo puede ser plegado lo cual permite un facil transporte de un lugar a otro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4B82"/>
                  </a:solidFill>
                  <a:latin typeface="Josefin Sans Regular"/>
                </a:rPr>
                <a:t>La estructura base es textil, esto brinda comodidad y tambien se adapta a la temperatura del ambiente gracias al algodon y lino presente en la tela.</a:t>
              </a:r>
            </a:p>
            <a:p>
              <a:pPr algn="just" marL="561341" indent="-280670" lvl="1">
                <a:lnSpc>
                  <a:spcPts val="3640"/>
                </a:lnSpc>
                <a:buFont typeface="Arial"/>
                <a:buChar char="•"/>
              </a:pPr>
              <a:r>
                <a:rPr lang="en-US" sz="2600">
                  <a:solidFill>
                    <a:srgbClr val="2B4B82"/>
                  </a:solidFill>
                  <a:latin typeface="Josefin Sans Regular"/>
                </a:rPr>
                <a:t>conectividad WiFi, esto permite utilizar la silla y disfrutar de su analisis sin necesidad de estar cerca de la PC</a:t>
              </a:r>
            </a:p>
            <a:p>
              <a:pPr algn="just" marL="561340" indent="-280670" lvl="1">
                <a:lnSpc>
                  <a:spcPts val="3639"/>
                </a:lnSpc>
                <a:buFont typeface="Arial"/>
                <a:buChar char="•"/>
              </a:pPr>
              <a:r>
                <a:rPr lang="en-US" sz="2600">
                  <a:solidFill>
                    <a:srgbClr val="2B4B82"/>
                  </a:solidFill>
                  <a:latin typeface="Josefin Sans Regular"/>
                </a:rPr>
                <a:t>cuenta con una interfaz amigable que despliega los resultados del analisis de uso de la silla.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80873" y="-95250"/>
              <a:ext cx="12380964" cy="1070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2B4B82"/>
                  </a:solidFill>
                  <a:latin typeface="Josefin Sans Bold Bold"/>
                </a:rPr>
                <a:t>BENEFICIOS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8413" y="1710976"/>
            <a:ext cx="10578305" cy="7914640"/>
            <a:chOff x="0" y="0"/>
            <a:chExt cx="14104407" cy="1055285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4104407" cy="1106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480"/>
                </a:lnSpc>
              </a:pPr>
              <a:r>
                <a:rPr lang="en-US" sz="5400">
                  <a:solidFill>
                    <a:srgbClr val="F7B4A7"/>
                  </a:solidFill>
                  <a:latin typeface="Josefin Sans Bold"/>
                </a:rPr>
                <a:t>¿mediciones?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86280"/>
              <a:ext cx="14104407" cy="85665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spc="559">
                  <a:solidFill>
                    <a:srgbClr val="F7B4A7"/>
                  </a:solidFill>
                  <a:latin typeface="Josefin Sans Regular"/>
                </a:rPr>
                <a:t>DENTRO DE LAS FUNCIONALIDADES DE SMART CHAIR SE DISFRUTA DE UNA SERIE DE DATOS QUE CONTRIBUYEN A MEJORAR NUESTROS HABITOS AL MOMENTO DE ESTAR SENTADOS, LAS MEDICIONES QUE OBTENDREMOS SON:</a:t>
              </a:r>
            </a:p>
            <a:p>
              <a:pPr algn="just">
                <a:lnSpc>
                  <a:spcPts val="3919"/>
                </a:lnSpc>
              </a:pPr>
            </a:p>
            <a:p>
              <a:pPr algn="just">
                <a:lnSpc>
                  <a:spcPts val="3919"/>
                </a:lnSpc>
              </a:pPr>
              <a:r>
                <a:rPr lang="en-US" sz="2799" spc="559">
                  <a:solidFill>
                    <a:srgbClr val="F7B4A7"/>
                  </a:solidFill>
                  <a:latin typeface="Josefin Sans Regular"/>
                </a:rPr>
                <a:t>- TIEMPO DE USO DE LA SILLA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spc="559">
                  <a:solidFill>
                    <a:srgbClr val="F7B4A7"/>
                  </a:solidFill>
                  <a:latin typeface="Josefin Sans Regular"/>
                </a:rPr>
                <a:t>- PESO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spc="559">
                  <a:solidFill>
                    <a:srgbClr val="F7B4A7"/>
                  </a:solidFill>
                  <a:latin typeface="Josefin Sans Regular"/>
                </a:rPr>
                <a:t>- HORARIOS DE USO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spc="559">
                  <a:solidFill>
                    <a:srgbClr val="F7B4A7"/>
                  </a:solidFill>
                  <a:latin typeface="Josefin Sans Regular"/>
                </a:rPr>
                <a:t>- MOVIMIENTO FISICO GENERAL</a:t>
              </a:r>
            </a:p>
            <a:p>
              <a:pPr algn="just">
                <a:lnSpc>
                  <a:spcPts val="3919"/>
                </a:lnSpc>
              </a:pPr>
            </a:p>
            <a:p>
              <a:pPr algn="just">
                <a:lnSpc>
                  <a:spcPts val="391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001822" y="1710976"/>
            <a:ext cx="3662625" cy="5642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97814" y="3086100"/>
            <a:ext cx="5131837" cy="4114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750773"/>
            <a:ext cx="9768230" cy="4728506"/>
            <a:chOff x="0" y="0"/>
            <a:chExt cx="13024306" cy="63046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"/>
              <a:ext cx="13024306" cy="1319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399">
                  <a:solidFill>
                    <a:srgbClr val="31356E"/>
                  </a:solidFill>
                  <a:latin typeface="Josefin Sans Bold"/>
                </a:rPr>
                <a:t>¿como funciona?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41310"/>
              <a:ext cx="12478551" cy="4063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480"/>
                </a:lnSpc>
              </a:pPr>
              <a:r>
                <a:rPr lang="en-US" sz="2900">
                  <a:solidFill>
                    <a:srgbClr val="2B4B82"/>
                  </a:solidFill>
                  <a:latin typeface="Josefin Sans Regular"/>
                </a:rPr>
                <a:t>Smart Chair es de facil uso, solo debemos instalarla en nuestra silla de preferencia y comenzar a disfrutar de sus beneficios, se puede consultar los datos recolectados y las recomendaciones desde la aplicacion, adicionalmente si nos encontramos en una mala postura Smart Chair emitira un sonido de alerta que permitira corregir nuestra postura en tiempo real.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284353" y="3806083"/>
            <a:ext cx="10596247" cy="60017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153104"/>
            <a:ext cx="7165867" cy="5677614"/>
            <a:chOff x="0" y="0"/>
            <a:chExt cx="9554489" cy="757015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122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6399">
                  <a:solidFill>
                    <a:srgbClr val="F7B4A7"/>
                  </a:solidFill>
                  <a:latin typeface="Josefin Sans Bold Bold"/>
                </a:rPr>
                <a:t>Más que una silla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470582"/>
              <a:ext cx="9289780" cy="646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94DDDE"/>
                  </a:solidFill>
                  <a:latin typeface="Josefin Sans Regular"/>
                </a:rPr>
                <a:t>LA INFORMACIÓN ES VITAL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01090"/>
              <a:ext cx="7606424" cy="4769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060"/>
                </a:lnSpc>
              </a:pPr>
              <a:r>
                <a:rPr lang="en-US" sz="2900">
                  <a:solidFill>
                    <a:srgbClr val="94DDDE"/>
                  </a:solidFill>
                  <a:latin typeface="Josefin Sans Regular"/>
                </a:rPr>
                <a:t>Las gráficas son un importante método de visualización.</a:t>
              </a:r>
            </a:p>
            <a:p>
              <a:pPr algn="just">
                <a:lnSpc>
                  <a:spcPts val="4060"/>
                </a:lnSpc>
              </a:pPr>
              <a:r>
                <a:rPr lang="en-US" sz="2900">
                  <a:solidFill>
                    <a:srgbClr val="94DDDE"/>
                  </a:solidFill>
                  <a:latin typeface="Josefin Sans Regular"/>
                </a:rPr>
                <a:t>Con la aplicación podemos visualizar el comportamiento que hemos tenido y llegar a la conclusión del porqué nos ha estado doliendo la espalda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DAEq_SP6lEg</dc:identifier>
  <dcterms:modified xsi:type="dcterms:W3CDTF">2011-08-01T06:04:30Z</dcterms:modified>
  <cp:revision>1</cp:revision>
  <dc:title>Blue Isometric Elements &amp; Mockups Technology in Education Technology Presentation</dc:title>
</cp:coreProperties>
</file>